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2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73" d="100"/>
          <a:sy n="73" d="100"/>
        </p:scale>
        <p:origin x="17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2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1842040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755443" y="1614744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895870" y="1556039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1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8940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952591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880610" y="2094244"/>
            <a:ext cx="15201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013061" y="4949587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888354" y="3382659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2026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370830" y="21158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409825" y="3097316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2876550" y="470088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5333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931037" y="4528812"/>
            <a:ext cx="2157984" cy="1435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A9CC2-E654-41ED-8F1E-ECEFD79A34E8}"/>
              </a:ext>
            </a:extLst>
          </p:cNvPr>
          <p:cNvSpPr txBox="1"/>
          <p:nvPr/>
        </p:nvSpPr>
        <p:spPr>
          <a:xfrm>
            <a:off x="7167490" y="417452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Neural Network had an acceptable accuracy rates</a:t>
            </a:r>
          </a:p>
          <a:p>
            <a:r>
              <a:rPr lang="en-US" dirty="0"/>
              <a:t>Data Scientists’ job posting overlaps Statistician and Data Analyst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5F6839E-0AC5-4A9B-89EC-FEEC4BB4B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25" b="6492"/>
          <a:stretch/>
        </p:blipFill>
        <p:spPr>
          <a:xfrm>
            <a:off x="1542786" y="890279"/>
            <a:ext cx="6021152" cy="59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5874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93" y="470925"/>
            <a:ext cx="5192110" cy="5656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DefiningADataScientist.blogspot.com</a:t>
            </a:r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2193" y="470925"/>
            <a:ext cx="5192110" cy="56566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C00000"/>
                </a:solidFill>
              </a:rPr>
              <a:t>DefiningADataScientist.blogspot.com</a:t>
            </a:r>
          </a:p>
        </p:txBody>
      </p:sp>
    </p:spTree>
    <p:extLst>
      <p:ext uri="{BB962C8B-B14F-4D97-AF65-F5344CB8AC3E}">
        <p14:creationId xmlns:p14="http://schemas.microsoft.com/office/powerpoint/2010/main" val="1938670300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Grand Prairie,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1648</Words>
  <Application>Microsoft Office PowerPoint</Application>
  <PresentationFormat>On-screen Show (4:3)</PresentationFormat>
  <Paragraphs>346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106</cp:revision>
  <cp:lastPrinted>2019-10-24T03:28:30Z</cp:lastPrinted>
  <dcterms:created xsi:type="dcterms:W3CDTF">2019-10-24T00:24:41Z</dcterms:created>
  <dcterms:modified xsi:type="dcterms:W3CDTF">2019-11-01T01:04:34Z</dcterms:modified>
</cp:coreProperties>
</file>